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615" r:id="rId51"/>
    <p:sldId id="570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62"/>
      <p:italic r:id="rId63"/>
    </p:embeddedFont>
    <p:embeddedFont>
      <p:font typeface="Roboto" pitchFamily="2" charset="0"/>
      <p:regular r:id="rId64"/>
      <p:bold r:id="rId65"/>
      <p:italic r:id="rId66"/>
      <p:bold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4255" autoAdjust="0"/>
  </p:normalViewPr>
  <p:slideViewPr>
    <p:cSldViewPr>
      <p:cViewPr varScale="1">
        <p:scale>
          <a:sx n="76" d="100"/>
          <a:sy n="76" d="100"/>
        </p:scale>
        <p:origin x="2131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err="1" smtClean="0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11,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10922</TotalTime>
  <Words>1458</Words>
  <Application>Microsoft Office PowerPoint</Application>
  <PresentationFormat>On-screen Show (4:3)</PresentationFormat>
  <Paragraphs>297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 Light</vt:lpstr>
      <vt:lpstr>Roboto</vt:lpstr>
      <vt:lpstr>Calibri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1458</cp:revision>
  <cp:lastPrinted>2016-01-30T16:23:56Z</cp:lastPrinted>
  <dcterms:created xsi:type="dcterms:W3CDTF">2015-01-20T17:19:00Z</dcterms:created>
  <dcterms:modified xsi:type="dcterms:W3CDTF">2016-04-20T07:20:18Z</dcterms:modified>
</cp:coreProperties>
</file>